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D2E0C-3EEC-4261-AD14-A045FC37E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21F39-FBAB-9B81-A1AE-5788F6C82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D0D45-C19B-18A4-D27A-3BF997F623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BBC55-37A7-A9D2-5E0D-6AC18F43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0F509-1325-4EFC-BDD6-3DB37BCA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1898-1D4C-BF9E-D486-8F0E578F0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D9AC6D-43C2-9C53-276B-CD14DE75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5C8AE-770C-FFDB-C580-84CA8769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D2C7F-0697-97C2-FE3A-F169DA11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FB745-9665-3DCC-A1EA-8F48DB30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015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B3A84-67D5-EFC1-56CC-26F70E829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7713E-FE32-4AD8-915E-1D78DCCBB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16C6F-E7E7-5883-5589-E042699CE8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D56E0-78A7-893D-6608-937E7CF3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992E9-EF16-05A2-1B3D-A03E119DF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4963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2D574-2384-4C1A-7F7B-5A33EE5A6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307A6-2DCF-9D1B-8E28-A1628BC94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979B9-CD3E-F61C-EE2E-3C0FB35BBE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FB53C-2208-1449-20D4-1F4371CD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2C5EB-FE22-67F0-87DB-BCDD6CE68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9889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AC741-BFAA-BB44-5385-4A54D699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C4EBC-06CD-86C9-BA28-A98F69B28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CC830-B344-E425-5F67-D9D42696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91A6-BF7F-7393-B898-888E895E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9C9E7-9693-FCEF-A86E-8286AF21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145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40EBF-CDC2-2D36-CBC9-0923051F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6C354-9A2C-DE11-7F62-E99B7677F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91965-D80B-CF5C-F11D-67B518A8B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C6DB3-0673-EE48-61A7-A26F089299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39F790-616F-5F6F-8FD9-908044D5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87B8B-6982-2787-FAE6-F4FA91E6A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2740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59E6B-C4F6-610B-C4B5-3E84E1454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E497E-BF6D-0E38-8848-0DCD2B35B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08C1F3-579F-9051-1D1B-AA75F0B5A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6DD126-B1B3-7FA0-F8BF-DDB0E2AA2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AFC775-ED65-DDC5-9345-779F80C90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6319D-FA2A-D634-5E60-FE4B637F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B209E5-0B48-D424-8623-90BD205BC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D4E45B-D3A4-1B7D-156B-C7931C1E4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1328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B33E-5285-BB95-52D6-FFF65608D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313FA7-C58A-4147-F9C7-E5D1D29EF6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C82EA-3438-095E-D3C8-A7970A4F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7FE6D-8B80-8471-9E46-515891EEE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201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3815C8-7B36-A97F-E951-1523E84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02C11F-2678-DA1C-76A0-4C50A71A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FE81F-6EF9-885C-4885-93487C88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2159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D79D-8C4D-7568-4046-5EA8D5574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8C894-BE48-A51B-95A7-1156B9CE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E9511-0C10-3DE6-5D38-F66F4DF7B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33D79-475F-AA82-7D2B-EA6DAC8B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37135-8131-9883-E274-CD22FB260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7CFA8-28E9-884F-EA2E-94E696B19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230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10D2-4319-D2C8-7DAF-AB55964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9B416B-6365-6624-A014-1E23932EC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9D1F2-FE49-75FA-F7F8-91A9291D9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4A2A5-E0B3-7DB2-EFFE-B6F36D2B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DFDC1F-9C0F-4E1B-AB9B-ECF608308778}" type="datetimeFigureOut">
              <a:rPr lang="en-AE" smtClean="0"/>
              <a:t>24/04/2024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034C4-3538-1AF3-FB63-B257B210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78E9F-DC61-8550-80B2-2DCC5584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CA1D4E-E861-47B2-95C2-9379FDB58BE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968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5">
            <a:extLst>
              <a:ext uri="{FF2B5EF4-FFF2-40B4-BE49-F238E27FC236}">
                <a16:creationId xmlns:a16="http://schemas.microsoft.com/office/drawing/2014/main" id="{9782017C-1D93-D329-A0DF-BBC8C657802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" b="10"/>
          <a:stretch/>
        </p:blipFill>
        <p:spPr>
          <a:xfrm>
            <a:off x="0" y="0"/>
            <a:ext cx="12192000" cy="6858000"/>
          </a:xfrm>
          <a:custGeom>
            <a:avLst/>
            <a:gdLst>
              <a:gd name="connsiteX0" fmla="*/ -1845 w 9110528"/>
              <a:gd name="connsiteY0" fmla="*/ -1024 h 4746784"/>
              <a:gd name="connsiteX1" fmla="*/ 9108684 w 9110528"/>
              <a:gd name="connsiteY1" fmla="*/ -1024 h 4746784"/>
              <a:gd name="connsiteX2" fmla="*/ 9108684 w 9110528"/>
              <a:gd name="connsiteY2" fmla="*/ 4745761 h 4746784"/>
              <a:gd name="connsiteX3" fmla="*/ -1845 w 9110528"/>
              <a:gd name="connsiteY3" fmla="*/ 4745761 h 4746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0528" h="4746784">
                <a:moveTo>
                  <a:pt x="-1845" y="-1024"/>
                </a:moveTo>
                <a:lnTo>
                  <a:pt x="9108684" y="-1024"/>
                </a:lnTo>
                <a:lnTo>
                  <a:pt x="9108684" y="4745761"/>
                </a:lnTo>
                <a:lnTo>
                  <a:pt x="-1845" y="4745761"/>
                </a:lnTo>
                <a:close/>
              </a:path>
            </a:pathLst>
          </a:custGeom>
        </p:spPr>
      </p:pic>
      <p:pic>
        <p:nvPicPr>
          <p:cNvPr id="8" name="Picture 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C3EB8BC-1DD8-E4FB-7309-71B5A3EC276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809" y="-542925"/>
            <a:ext cx="1401866" cy="1714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3FD022-720B-EB07-E2CF-2D7AEFE0B354}"/>
              </a:ext>
            </a:extLst>
          </p:cNvPr>
          <p:cNvSpPr txBox="1"/>
          <p:nvPr userDrawn="1"/>
        </p:nvSpPr>
        <p:spPr>
          <a:xfrm>
            <a:off x="276045" y="6475511"/>
            <a:ext cx="3708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2024 MPME Field Committee – First Edition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95BE57-8EE5-FEED-D102-3100BC830AC9}"/>
              </a:ext>
            </a:extLst>
          </p:cNvPr>
          <p:cNvSpPr txBox="1"/>
          <p:nvPr userDrawn="1"/>
        </p:nvSpPr>
        <p:spPr>
          <a:xfrm>
            <a:off x="10573017" y="6485700"/>
            <a:ext cx="1685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b="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ea typeface="+mn-ea"/>
                <a:cs typeface="Cavolini" panose="03000502040302020204" pitchFamily="66" charset="0"/>
              </a:rPr>
              <a:t>Page 1/4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A02DFC-5061-E235-0DB6-7F876814C82B}"/>
              </a:ext>
            </a:extLst>
          </p:cNvPr>
          <p:cNvCxnSpPr>
            <a:cxnSpLocks/>
          </p:cNvCxnSpPr>
          <p:nvPr userDrawn="1"/>
        </p:nvCxnSpPr>
        <p:spPr>
          <a:xfrm>
            <a:off x="276045" y="616677"/>
            <a:ext cx="1066785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4EE71B-FDBB-E6A5-9532-E96B44AA15FC}"/>
              </a:ext>
            </a:extLst>
          </p:cNvPr>
          <p:cNvCxnSpPr>
            <a:cxnSpLocks/>
          </p:cNvCxnSpPr>
          <p:nvPr userDrawn="1"/>
        </p:nvCxnSpPr>
        <p:spPr>
          <a:xfrm>
            <a:off x="276045" y="6400799"/>
            <a:ext cx="11654287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BE38F65-3D9F-AA0C-D9C4-17C7DC9861E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2911475" y="6703060"/>
            <a:ext cx="6423025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600">
                <a:solidFill>
                  <a:srgbClr val="737373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Rajeev Mohan Nair / 6021152@mobis.com / 본 문서는 현대모비스의 대외비 정보자산이므로 무단 전재 및 복제할 수 없으며, 위반 시 당사 사규 및 관련 법규에 의해 제재될 수 있습니다.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DA24F7-A18F-66F8-58CA-A14B3812062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watermark"/>
              </p:ext>
            </p:extLst>
          </p:nvPr>
        </p:nvSpPr>
        <p:spPr>
          <a:xfrm>
            <a:off x="5645912" y="3383280"/>
            <a:ext cx="927100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600">
                <a:solidFill>
                  <a:srgbClr val="737373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Hyundai Mobis Restricted</a:t>
            </a:r>
          </a:p>
        </p:txBody>
      </p:sp>
    </p:spTree>
    <p:extLst>
      <p:ext uri="{BB962C8B-B14F-4D97-AF65-F5344CB8AC3E}">
        <p14:creationId xmlns:p14="http://schemas.microsoft.com/office/powerpoint/2010/main" val="7513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CFC04E-776B-25C1-3098-A4E811BC2DEA}"/>
              </a:ext>
            </a:extLst>
          </p:cNvPr>
          <p:cNvSpPr txBox="1"/>
          <p:nvPr/>
        </p:nvSpPr>
        <p:spPr>
          <a:xfrm>
            <a:off x="213911" y="86910"/>
            <a:ext cx="1026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-150" dirty="0">
                <a:latin typeface="Comic Sans MS" panose="030F0702030302020204" pitchFamily="66" charset="0"/>
                <a:cs typeface="Cavolini" panose="03000502040302020204" pitchFamily="66" charset="0"/>
              </a:rPr>
              <a:t>Slide Title – Comic Sans [Size - 28]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E14AF-D206-873B-9885-1BE9CCDEAAE8}"/>
              </a:ext>
            </a:extLst>
          </p:cNvPr>
          <p:cNvSpPr txBox="1"/>
          <p:nvPr/>
        </p:nvSpPr>
        <p:spPr>
          <a:xfrm>
            <a:off x="327119" y="792481"/>
            <a:ext cx="11089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-150" dirty="0">
                <a:solidFill>
                  <a:srgbClr val="006600"/>
                </a:solidFill>
                <a:latin typeface="Comic Sans MS" panose="030F0702030302020204" pitchFamily="66" charset="0"/>
                <a:cs typeface="Cavolini" panose="03000502040302020204" pitchFamily="66" charset="0"/>
              </a:rPr>
              <a:t>Key Message [if any] – Comic Sans [Size – 20]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69FF1D-820E-5E56-3CDB-476051FE0F7A}"/>
              </a:ext>
            </a:extLst>
          </p:cNvPr>
          <p:cNvSpPr txBox="1"/>
          <p:nvPr/>
        </p:nvSpPr>
        <p:spPr>
          <a:xfrm>
            <a:off x="327119" y="1523254"/>
            <a:ext cx="11089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avolini" panose="03000502040302020204" pitchFamily="66" charset="0"/>
              </a:rPr>
              <a:t>Heading – Comic Sans [Size – 20]</a:t>
            </a:r>
          </a:p>
          <a:p>
            <a:r>
              <a:rPr lang="en-US" sz="1600" dirty="0">
                <a:latin typeface="Comic Sans MS" panose="030F0702030302020204" pitchFamily="66" charset="0"/>
                <a:cs typeface="Cavolini" panose="03000502040302020204" pitchFamily="66" charset="0"/>
              </a:rPr>
              <a:t>Body Text – Comic Sans [Size 16]</a:t>
            </a:r>
          </a:p>
        </p:txBody>
      </p:sp>
    </p:spTree>
    <p:extLst>
      <p:ext uri="{BB962C8B-B14F-4D97-AF65-F5344CB8AC3E}">
        <p14:creationId xmlns:p14="http://schemas.microsoft.com/office/powerpoint/2010/main" val="392703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194074561</TotalTime>
  <Words>42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Cavolini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Rajesh Rajendran</dc:creator>
  <cp:lastModifiedBy>Rajeev Mohan Nair</cp:lastModifiedBy>
  <cp:revision>21</cp:revision>
  <dcterms:created xsi:type="dcterms:W3CDTF">2024-03-27T09:09:58Z</dcterms:created>
  <dcterms:modified xsi:type="dcterms:W3CDTF">2024-04-24T05:34:56Z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6d9a7a2-a2c9-479c-a560-d79de4b6971b_Enabled">
    <vt:lpwstr>true</vt:lpwstr>
  </property>
  <property fmtid="{D5CDD505-2E9C-101B-9397-08002B2CF9AE}" pid="3" name="MSIP_Label_c6d9a7a2-a2c9-479c-a560-d79de4b6971b_SetDate">
    <vt:lpwstr>2024-04-24T05:34:37Z</vt:lpwstr>
  </property>
  <property fmtid="{D5CDD505-2E9C-101B-9397-08002B2CF9AE}" pid="4" name="MSIP_Label_c6d9a7a2-a2c9-479c-a560-d79de4b6971b_Method">
    <vt:lpwstr>Privileged</vt:lpwstr>
  </property>
  <property fmtid="{D5CDD505-2E9C-101B-9397-08002B2CF9AE}" pid="5" name="MSIP_Label_c6d9a7a2-a2c9-479c-a560-d79de4b6971b_Name">
    <vt:lpwstr>사외 정책</vt:lpwstr>
  </property>
  <property fmtid="{D5CDD505-2E9C-101B-9397-08002B2CF9AE}" pid="6" name="MSIP_Label_c6d9a7a2-a2c9-479c-a560-d79de4b6971b_SiteId">
    <vt:lpwstr>7cf932c0-bced-4490-b11f-48d23b1fe0d9</vt:lpwstr>
  </property>
  <property fmtid="{D5CDD505-2E9C-101B-9397-08002B2CF9AE}" pid="7" name="MSIP_Label_c6d9a7a2-a2c9-479c-a560-d79de4b6971b_ActionId">
    <vt:lpwstr>254bc8ce-f47d-4a79-8dce-673496694720</vt:lpwstr>
  </property>
  <property fmtid="{D5CDD505-2E9C-101B-9397-08002B2CF9AE}" pid="8" name="MSIP_Label_c6d9a7a2-a2c9-479c-a560-d79de4b6971b_ContentBits">
    <vt:lpwstr>6</vt:lpwstr>
  </property>
  <property fmtid="{D5CDD505-2E9C-101B-9397-08002B2CF9AE}" pid="9" name="ClassificationContentMarkingFooterLocations">
    <vt:lpwstr>Office Theme:5</vt:lpwstr>
  </property>
  <property fmtid="{D5CDD505-2E9C-101B-9397-08002B2CF9AE}" pid="10" name="ClassificationContentMarkingFooterText">
    <vt:lpwstr>Rajeev Mohan Nair / 6021152@mobis.com / 본 문서는 현대모비스의 대외비 정보자산이므로 무단 전재 및 복제할 수 없으며, 위반 시 당사 사규 및 관련 법규에 의해 제재될 수 있습니다. </vt:lpwstr>
  </property>
  <property fmtid="{D5CDD505-2E9C-101B-9397-08002B2CF9AE}" pid="11" name="ClassificationWatermarkLocations">
    <vt:lpwstr>Office Theme:6</vt:lpwstr>
  </property>
  <property fmtid="{D5CDD505-2E9C-101B-9397-08002B2CF9AE}" pid="12" name="ClassificationWatermarkText">
    <vt:lpwstr>Hyundai Mobis Restricted</vt:lpwstr>
  </property>
</Properties>
</file>